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5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2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2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8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5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1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3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333FE-04F1-4445-933B-4BDE06B9F513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C8112-22B5-482C-ACE1-5054E732F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JSAC 2018 AGM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1. Approval of Agenda</a:t>
            </a:r>
          </a:p>
          <a:p>
            <a:r>
              <a:rPr lang="en-CA" dirty="0" smtClean="0"/>
              <a:t>2. Acceptance of minutes </a:t>
            </a:r>
            <a:r>
              <a:rPr lang="en-CA" smtClean="0"/>
              <a:t>from </a:t>
            </a:r>
            <a:r>
              <a:rPr lang="en-CA" smtClean="0"/>
              <a:t>2017 </a:t>
            </a:r>
            <a:r>
              <a:rPr lang="en-CA" dirty="0" smtClean="0"/>
              <a:t>AGM</a:t>
            </a:r>
          </a:p>
          <a:p>
            <a:r>
              <a:rPr lang="en-CA" dirty="0" smtClean="0"/>
              <a:t>3. President’s Address</a:t>
            </a:r>
          </a:p>
          <a:p>
            <a:r>
              <a:rPr lang="en-CA" dirty="0" smtClean="0"/>
              <a:t>4. Treasurer/Secretary’s Report</a:t>
            </a:r>
          </a:p>
          <a:p>
            <a:r>
              <a:rPr lang="en-CA" dirty="0" smtClean="0"/>
              <a:t>5. 2017 JSAC Conference Report</a:t>
            </a:r>
          </a:p>
          <a:p>
            <a:r>
              <a:rPr lang="en-CA" dirty="0" smtClean="0"/>
              <a:t>6. Other Business</a:t>
            </a:r>
          </a:p>
          <a:p>
            <a:pPr marL="457200" lvl="1" indent="0">
              <a:buNone/>
            </a:pPr>
            <a:endParaRPr lang="en-C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JSAC 2018 AGM</vt:lpstr>
    </vt:vector>
  </TitlesOfParts>
  <Company>University of Saskatchewan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JSAC 2018 AGM</dc:title>
  <dc:creator>Coates, Ken</dc:creator>
  <cp:lastModifiedBy>Profile</cp:lastModifiedBy>
  <cp:revision>2</cp:revision>
  <dcterms:created xsi:type="dcterms:W3CDTF">2018-10-13T04:49:29Z</dcterms:created>
  <dcterms:modified xsi:type="dcterms:W3CDTF">2018-10-13T18:27:55Z</dcterms:modified>
</cp:coreProperties>
</file>